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315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46" autoAdjust="0"/>
  </p:normalViewPr>
  <p:slideViewPr>
    <p:cSldViewPr>
      <p:cViewPr>
        <p:scale>
          <a:sx n="99" d="100"/>
          <a:sy n="99" d="100"/>
        </p:scale>
        <p:origin x="-960" y="41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A3060-A4D5-427D-93BB-56A6BECA096B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837AB-E116-4F02-9355-4FFDC8257F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441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37AB-E116-4F02-9355-4FFDC8257F3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2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1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1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7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2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7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3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0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3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6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6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97133-5000-42EE-B9C4-5C4C35F9D4BA}" type="datetimeFigureOut">
              <a:rPr lang="ko-KR" altLang="en-US" smtClean="0"/>
              <a:pPr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E9EFC-89A0-4DD8-8485-B656F27D06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3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404664"/>
            <a:ext cx="8712968" cy="244827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ko-KR" altLang="en-US" sz="5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발달재활서비스의 제공인력</a:t>
            </a:r>
            <a:r>
              <a:rPr lang="en-US" altLang="ko-KR" sz="5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5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sz="5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자격인증의 실제</a:t>
            </a:r>
            <a:endParaRPr altLang="ko-KR" sz="50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576" y="4365104"/>
            <a:ext cx="7488238" cy="1512168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ko-KR" altLang="en-US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최철희 교수</a:t>
            </a:r>
            <a:endParaRPr lang="en-US" altLang="ko-KR" sz="2800" dirty="0" smtClean="0">
              <a:solidFill>
                <a:schemeClr val="tx1"/>
              </a:solidFill>
              <a:latin typeface="휴먼엑스포" pitchFamily="18" charset="-127"/>
              <a:ea typeface="휴먼엑스포" pitchFamily="18" charset="-127"/>
            </a:endParaRPr>
          </a:p>
          <a:p>
            <a:pPr algn="ctr" eaLnBrk="1" hangingPunct="1">
              <a:lnSpc>
                <a:spcPct val="80000"/>
              </a:lnSpc>
              <a:defRPr/>
            </a:pPr>
            <a:r>
              <a:rPr lang="en-US" altLang="ko-KR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(</a:t>
            </a:r>
            <a:r>
              <a:rPr lang="ko-KR" altLang="en-US" sz="2800" dirty="0" err="1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전보건복지부</a:t>
            </a:r>
            <a:r>
              <a:rPr lang="ko-KR" altLang="en-US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발달재활서비스 자격관리위원장</a:t>
            </a:r>
            <a:r>
              <a:rPr lang="en-US" altLang="ko-KR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,</a:t>
            </a:r>
          </a:p>
          <a:p>
            <a:pPr algn="ctr" eaLnBrk="1" hangingPunct="1">
              <a:lnSpc>
                <a:spcPct val="80000"/>
              </a:lnSpc>
              <a:defRPr/>
            </a:pPr>
            <a:r>
              <a:rPr lang="ko-KR" altLang="en-US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대구가톨릭대학교 언어청각치료학과</a:t>
            </a:r>
            <a:r>
              <a:rPr lang="en-US" altLang="ko-KR" sz="2800" dirty="0" smtClean="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rPr>
              <a:t>)</a:t>
            </a:r>
            <a:endParaRPr lang="ko-KR" altLang="en-US" sz="2800" dirty="0" smtClean="0">
              <a:solidFill>
                <a:schemeClr val="tx1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2" t="27227" r="46680" b="15630"/>
          <a:stretch/>
        </p:blipFill>
        <p:spPr bwMode="auto">
          <a:xfrm>
            <a:off x="755576" y="188640"/>
            <a:ext cx="7776864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8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0" t="26331" r="46933" b="11036"/>
          <a:stretch/>
        </p:blipFill>
        <p:spPr bwMode="auto">
          <a:xfrm>
            <a:off x="899592" y="620688"/>
            <a:ext cx="7416824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9" t="26891" r="45231" b="11932"/>
          <a:stretch/>
        </p:blipFill>
        <p:spPr bwMode="auto">
          <a:xfrm>
            <a:off x="971600" y="548680"/>
            <a:ext cx="756084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8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3" t="26779" r="46428" b="10924"/>
          <a:stretch/>
        </p:blipFill>
        <p:spPr bwMode="auto">
          <a:xfrm>
            <a:off x="827584" y="548680"/>
            <a:ext cx="756084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6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1" t="26779" r="46533" b="13502"/>
          <a:stretch/>
        </p:blipFill>
        <p:spPr bwMode="auto">
          <a:xfrm>
            <a:off x="755576" y="404664"/>
            <a:ext cx="7560840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64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1" t="27339" r="46807" b="18319"/>
          <a:stretch/>
        </p:blipFill>
        <p:spPr bwMode="auto">
          <a:xfrm>
            <a:off x="971600" y="404664"/>
            <a:ext cx="7344816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3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3" t="27339" r="46301" b="13165"/>
          <a:stretch/>
        </p:blipFill>
        <p:spPr bwMode="auto">
          <a:xfrm>
            <a:off x="755576" y="548680"/>
            <a:ext cx="7632848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2" t="26556" r="46681" b="13837"/>
          <a:stretch/>
        </p:blipFill>
        <p:spPr bwMode="auto">
          <a:xfrm>
            <a:off x="611560" y="332656"/>
            <a:ext cx="79208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9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2" t="26442" r="46618" b="17311"/>
          <a:stretch/>
        </p:blipFill>
        <p:spPr bwMode="auto">
          <a:xfrm>
            <a:off x="683568" y="260648"/>
            <a:ext cx="7776864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3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9" t="25434" r="46491" b="12829"/>
          <a:stretch/>
        </p:blipFill>
        <p:spPr bwMode="auto">
          <a:xfrm>
            <a:off x="827584" y="404664"/>
            <a:ext cx="7560839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0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발달재활서비스 제공인력 신청대상과 절차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196752"/>
            <a:ext cx="890905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14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71538"/>
            <a:ext cx="84963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발달재활서비스 </a:t>
            </a:r>
            <a:r>
              <a:rPr lang="ko-KR" altLang="en-US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자격관리사업 운영추진체계</a:t>
            </a:r>
            <a:endParaRPr lang="ko-KR" altLang="en-US" sz="36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8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538"/>
          </a:xfrm>
        </p:spPr>
        <p:txBody>
          <a:bodyPr>
            <a:no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발달재활서비스 </a:t>
            </a:r>
            <a:r>
              <a:rPr lang="ko-KR" altLang="en-US" sz="36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자격관리사업수행기관</a:t>
            </a:r>
            <a:endParaRPr lang="ko-KR" altLang="en-US" sz="36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9" t="67115" r="47437" b="15406"/>
          <a:stretch/>
        </p:blipFill>
        <p:spPr bwMode="auto">
          <a:xfrm>
            <a:off x="827584" y="1628800"/>
            <a:ext cx="756084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9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고시기준 자격인증 방법</a:t>
            </a:r>
            <a:r>
              <a:rPr lang="en-US" altLang="ko-KR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40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3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고시기준 자격인증 방법</a:t>
            </a:r>
            <a:r>
              <a:rPr lang="en-US" altLang="ko-KR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40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143000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7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고시기준 자격인증 제출서류</a:t>
            </a:r>
            <a:r>
              <a:rPr lang="en-US" altLang="ko-KR" sz="4000" b="1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(3)</a:t>
            </a:r>
            <a:endParaRPr lang="ko-KR" altLang="en-US" sz="40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5" t="30252" r="45735" b="36358"/>
          <a:stretch/>
        </p:blipFill>
        <p:spPr bwMode="auto">
          <a:xfrm>
            <a:off x="827584" y="1340768"/>
            <a:ext cx="734481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발달재활서비스 제공인력 자격인증 </a:t>
            </a:r>
            <a:r>
              <a:rPr lang="en-US" altLang="ko-KR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자가 </a:t>
            </a:r>
            <a:r>
              <a:rPr lang="ko-KR" altLang="en-US" sz="36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점검표</a:t>
            </a:r>
            <a:endParaRPr lang="ko-KR" altLang="en-US" sz="36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2" t="30028" r="46554" b="11821"/>
          <a:stretch/>
        </p:blipFill>
        <p:spPr bwMode="auto">
          <a:xfrm>
            <a:off x="611560" y="1196752"/>
            <a:ext cx="792088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발달재활서비스 제공인력 자격인증 </a:t>
            </a:r>
            <a:r>
              <a:rPr lang="en-US" altLang="ko-KR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자가 </a:t>
            </a:r>
            <a:r>
              <a:rPr lang="ko-KR" altLang="en-US" sz="36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점검표</a:t>
            </a:r>
            <a:endParaRPr lang="ko-KR" altLang="en-US" sz="36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3" t="27340" r="46680" b="15194"/>
          <a:stretch/>
        </p:blipFill>
        <p:spPr bwMode="auto">
          <a:xfrm>
            <a:off x="899592" y="1268760"/>
            <a:ext cx="734481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776864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50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발달재활서비스 제공인력 </a:t>
            </a:r>
            <a:r>
              <a:rPr lang="ko-KR" altLang="en-US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전환교육</a:t>
            </a:r>
            <a:endParaRPr lang="ko-KR" altLang="en-US" sz="3600" b="1" dirty="0" smtClean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1" t="30784" r="46429" b="14622"/>
          <a:stretch/>
        </p:blipFill>
        <p:spPr bwMode="auto">
          <a:xfrm>
            <a:off x="971600" y="980728"/>
            <a:ext cx="7200800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</TotalTime>
  <Words>68</Words>
  <Application>Microsoft Office PowerPoint</Application>
  <PresentationFormat>화면 슬라이드 쇼(4:3)</PresentationFormat>
  <Paragraphs>33</Paragraphs>
  <Slides>21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발달재활서비스의 제공인력 자격인증의 실제</vt:lpstr>
      <vt:lpstr>발달재활서비스 제공인력 신청대상과 절차</vt:lpstr>
      <vt:lpstr>고시기준 자격인증 방법(1)</vt:lpstr>
      <vt:lpstr>고시기준 자격인증 방법(2)</vt:lpstr>
      <vt:lpstr>고시기준 자격인증 제출서류(3)</vt:lpstr>
      <vt:lpstr>발달재활서비스 제공인력 자격인증  자가 점검표</vt:lpstr>
      <vt:lpstr>발달재활서비스 제공인력 자격인증  자가 점검표</vt:lpstr>
      <vt:lpstr>PowerPoint 프레젠테이션</vt:lpstr>
      <vt:lpstr>발달재활서비스 제공인력 전환교육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발달재활서비스 자격관리사업 운영추진체계</vt:lpstr>
      <vt:lpstr>발달재활서비스 자격관리사업수행기관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The Profession of Audiology</dc:title>
  <dc:creator>Customer</dc:creator>
  <cp:lastModifiedBy>다비치</cp:lastModifiedBy>
  <cp:revision>166</cp:revision>
  <dcterms:created xsi:type="dcterms:W3CDTF">2012-03-05T15:11:03Z</dcterms:created>
  <dcterms:modified xsi:type="dcterms:W3CDTF">2021-08-31T06:57:41Z</dcterms:modified>
</cp:coreProperties>
</file>